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78EE3E-D258-1535-BE43-3B6DBA19ECCC}" v="215" dt="2022-09-12T22:16:36.409"/>
    <p1510:client id="{162BB5F5-66A0-6F4E-81F5-5ADD01EA5A88}" v="25" dt="2022-09-12T17:52:25.791"/>
    <p1510:client id="{5DEF5087-DFDE-1BA8-2F9F-633035D85DEF}" v="49" dt="2022-09-12T18:25:41.505"/>
    <p1510:client id="{9A114521-DB77-9F4B-DEB6-70591CED233E}" v="5" dt="2022-09-13T10:56:05.056"/>
    <p1510:client id="{B271D09C-FD65-4F39-AF76-9BB00724B843}" v="185" dt="2022-09-12T18:19:46.170"/>
    <p1510:client id="{CDEA3699-CF57-46EE-904D-6991399E60DB}" v="35" dt="2022-09-12T17:50:53.118"/>
    <p1510:client id="{E7221107-0874-EE76-EAE1-2411CB28B8A7}" v="2" dt="2022-09-27T11:50:02.3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2710E-0221-436E-9F1E-573DBE12FE90}" type="datetimeFigureOut">
              <a:rPr lang="nl-NL" smtClean="0"/>
              <a:t>27-9-2022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07244-0E0B-47A1-9A5F-6C2FC25C600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9133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105597-CCEA-D829-4CC5-984A608A44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208F00F-DFF7-82B7-8A46-189C2B36F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117267-AE7A-DA3E-B1DC-CC032576C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4C1B-62FE-44AF-82EC-A9A174DF6AB6}" type="datetimeFigureOut">
              <a:rPr lang="nl-NL" smtClean="0"/>
              <a:t>27-9-2022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2F4B916-9792-D545-5780-62BA3FCD2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815AC8D-C3ED-2FD4-F335-6934E74BA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71E2-52FA-42AC-9E21-1DBB1328B4E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7055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94AB1A-1E57-905A-8FB3-40F03AAD9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3C3C989-C180-1BC2-B9BB-C7B17DB5C7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9A27D5-0734-C789-9ABE-FBF60020B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4C1B-62FE-44AF-82EC-A9A174DF6AB6}" type="datetimeFigureOut">
              <a:rPr lang="nl-NL" smtClean="0"/>
              <a:t>27-9-2022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021C369-B96D-E6B2-4393-0BD56BA4A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0459D6-6699-BA69-398F-F9403588D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71E2-52FA-42AC-9E21-1DBB1328B4E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3745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21A160C-89FD-171C-760A-6F9F8AF8BF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3BE7A7D-D369-1ACF-B2BA-4D1449DA8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B4A7DA-D68B-D9ED-01E8-68C1E99CF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4C1B-62FE-44AF-82EC-A9A174DF6AB6}" type="datetimeFigureOut">
              <a:rPr lang="nl-NL" smtClean="0"/>
              <a:t>27-9-2022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E8EE26-2044-7C5C-6DC3-6780136FA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A1F397A-09A0-CA0D-74BF-B9DD5684F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71E2-52FA-42AC-9E21-1DBB1328B4E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493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A9479A-97D5-D8F9-15B6-EB072FE4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1B768C-6028-1D08-069D-6E019B571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62DF546-DCC2-36F7-94CF-05C79C9C7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4C1B-62FE-44AF-82EC-A9A174DF6AB6}" type="datetimeFigureOut">
              <a:rPr lang="nl-NL" smtClean="0"/>
              <a:t>27-9-2022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49C71C-64DE-1A04-CC5E-7315B2C57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FC257A-71F2-E0E3-23A1-AE87EEF00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71E2-52FA-42AC-9E21-1DBB1328B4E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0307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030562-9634-7E5D-10A5-E4EDC6CEF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E8829BD-12CA-B27A-B9FB-776D00465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6094B52-6203-B6CD-09F3-560E3B59A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4C1B-62FE-44AF-82EC-A9A174DF6AB6}" type="datetimeFigureOut">
              <a:rPr lang="nl-NL" smtClean="0"/>
              <a:t>27-9-2022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460810A-BC25-992B-DE33-AF940F8BA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A974C77-F36B-E20D-6631-7497F8DB1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71E2-52FA-42AC-9E21-1DBB1328B4E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3906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F8B7B6-E5A1-FE37-E231-914885691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B25CEA-8D08-7BCB-2655-83228FD84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27FA4BE-066C-F661-8061-1A5BBDC2C7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D175EC0-F7BD-26D7-C97E-7F49B64AC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4C1B-62FE-44AF-82EC-A9A174DF6AB6}" type="datetimeFigureOut">
              <a:rPr lang="nl-NL" smtClean="0"/>
              <a:t>27-9-2022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49C46FD-DFE4-40F0-6EE3-6FCE83E3C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FFC6842-AACC-9B81-691C-10A9D9258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71E2-52FA-42AC-9E21-1DBB1328B4E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6710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D52E3D-BD04-F63E-D070-AFAC55BB4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CFD7473-C87D-2A21-E074-2FF1FCE1B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19F6B79-CA77-38E5-1873-FDEB26244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3D59E37-71AC-2919-CE88-41DA1757A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9E17D33-519B-B13A-FDEA-A07E43FB3A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DCD616C-B53D-2B1B-2AE8-2EC676D04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4C1B-62FE-44AF-82EC-A9A174DF6AB6}" type="datetimeFigureOut">
              <a:rPr lang="nl-NL" smtClean="0"/>
              <a:t>27-9-2022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55E7D70-D589-A27E-7D39-3BD31A169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C8615B3-4D5A-A5E8-34FB-DA1134715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71E2-52FA-42AC-9E21-1DBB1328B4E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8698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C708AA-71F9-A5EA-6AC4-55314EB0C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46C1A12-F393-65C1-40EA-2E07C4BC7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4C1B-62FE-44AF-82EC-A9A174DF6AB6}" type="datetimeFigureOut">
              <a:rPr lang="nl-NL" smtClean="0"/>
              <a:t>27-9-2022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B65B861-8121-2A7B-EA45-DA8608C93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45D515B-8F5E-FD13-7DD9-6C5614B11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71E2-52FA-42AC-9E21-1DBB1328B4E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7600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F66CCBC-C975-EFD0-0419-5B5DDC135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4C1B-62FE-44AF-82EC-A9A174DF6AB6}" type="datetimeFigureOut">
              <a:rPr lang="nl-NL" smtClean="0"/>
              <a:t>27-9-2022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AC5A88F-0053-41E8-DF6A-474D5DCE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6B940A8-88AC-7FB6-31DC-4269C14CB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71E2-52FA-42AC-9E21-1DBB1328B4E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2129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0DD1B9-7284-6867-7C06-C5BC7BFD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11A7F6-C820-DAAA-B41B-AD3CAB4E7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6E17D93-332E-7644-6128-EAAB5F528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4BD74A-7243-27FC-353F-D0A929D53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4C1B-62FE-44AF-82EC-A9A174DF6AB6}" type="datetimeFigureOut">
              <a:rPr lang="nl-NL" smtClean="0"/>
              <a:t>27-9-2022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7EE9F72-FF2B-2BFA-F383-11BA537AD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0D4A641-ADE6-AA7D-A854-4F488693A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71E2-52FA-42AC-9E21-1DBB1328B4E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0047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C0011D-DED1-5511-6DA1-554AA20FA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6FF6C21-3CD6-93B8-3C1F-7AC73CDA73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52B529A-7D64-55CA-6B94-F327ECEC5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C57F7B2-B543-15F9-854E-5BBA1FDBF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4C1B-62FE-44AF-82EC-A9A174DF6AB6}" type="datetimeFigureOut">
              <a:rPr lang="nl-NL" smtClean="0"/>
              <a:t>27-9-2022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521F672-8638-A89B-5F87-C47B2502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A7328F8-BDC8-E525-13CC-686D8ECC5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71E2-52FA-42AC-9E21-1DBB1328B4E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9952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E5CC625-7074-859D-0A7A-7AD555E6A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12CD7C7-2856-011F-6B02-D805C9A5C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BD0CD1-2E52-1E03-0E86-6D520621D0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14C1B-62FE-44AF-82EC-A9A174DF6AB6}" type="datetimeFigureOut">
              <a:rPr lang="nl-NL" smtClean="0"/>
              <a:t>27-9-2022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B3A512-9A30-3239-2A37-F8A4625E8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77A759F-6D58-61BF-95AA-A8EC30E7F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171E2-52FA-42AC-9E21-1DBB1328B4E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707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6personalities.com/nl" TargetMode="External"/><Relationship Id="rId2" Type="http://schemas.openxmlformats.org/officeDocument/2006/relationships/hyperlink" Target="https://www.sportscience.blog/2016/12/02/waarom-is-max-verstappen-zo-goed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rc.nl/brandedcontent/carriere/de-7-eigenschappen-van-meer-succesvolle-mensen" TargetMode="External"/><Relationship Id="rId4" Type="http://schemas.openxmlformats.org/officeDocument/2006/relationships/hyperlink" Target="https://www.123test.n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buiten, persoon&#10;&#10;Automatisch gegenereerde beschrijving">
            <a:extLst>
              <a:ext uri="{FF2B5EF4-FFF2-40B4-BE49-F238E27FC236}">
                <a16:creationId xmlns:a16="http://schemas.microsoft.com/office/drawing/2014/main" id="{0F1BC451-D175-2CFF-898C-B9E2DF86DC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67A23EF-0EAC-699D-0BB8-198C9AEF7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Max Verstappen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B420AD5-2379-CA79-D939-168E9F788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 err="1">
                <a:solidFill>
                  <a:srgbClr val="FFFFFF"/>
                </a:solidFill>
              </a:rPr>
              <a:t>Arif</a:t>
            </a:r>
            <a:r>
              <a:rPr lang="nl-NL" dirty="0">
                <a:solidFill>
                  <a:srgbClr val="FFFFFF"/>
                </a:solidFill>
              </a:rPr>
              <a:t>, Dinand, Ian en </a:t>
            </a:r>
            <a:r>
              <a:rPr lang="nl-NL" dirty="0" err="1">
                <a:solidFill>
                  <a:srgbClr val="FFFFFF"/>
                </a:solidFill>
              </a:rPr>
              <a:t>Safae</a:t>
            </a:r>
          </a:p>
        </p:txBody>
      </p:sp>
    </p:spTree>
    <p:extLst>
      <p:ext uri="{BB962C8B-B14F-4D97-AF65-F5344CB8AC3E}">
        <p14:creationId xmlns:p14="http://schemas.microsoft.com/office/powerpoint/2010/main" val="3478542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FFFF81-E009-65FF-B4B6-597387795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Persoonlijkheid: Arif</a:t>
            </a:r>
          </a:p>
        </p:txBody>
      </p:sp>
      <p:pic>
        <p:nvPicPr>
          <p:cNvPr id="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53F771C-17CB-4B33-06C7-E0455BF30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1520764"/>
            <a:ext cx="6780700" cy="381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6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6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FFFF81-E009-65FF-B4B6-597387795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498" y="655128"/>
            <a:ext cx="4613919" cy="14996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Persoonlijkheid: Ian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29F35DAA-E648-C9A8-6ABB-A0A43CDF4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366" y="1162457"/>
            <a:ext cx="6516284" cy="1515036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C19889A-4EAC-B80A-D593-033E053F9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204" y="3514234"/>
            <a:ext cx="5586942" cy="305885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AE5B970-B45C-3EE0-0439-47CEF04814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9838" y="4051977"/>
            <a:ext cx="5586942" cy="198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48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76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78">
            <a:extLst>
              <a:ext uri="{FF2B5EF4-FFF2-40B4-BE49-F238E27FC236}">
                <a16:creationId xmlns:a16="http://schemas.microsoft.com/office/drawing/2014/main" id="{3529E97A-97C3-40EA-8A04-5C02398D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FFFF81-E009-65FF-B4B6-597387795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3599688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Consul</a:t>
            </a:r>
            <a:br>
              <a:rPr lang="en-US" sz="3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Personality</a:t>
            </a:r>
          </a:p>
          <a:p>
            <a:r>
              <a:rPr lang="en-US" sz="3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ESFJ-A / ESFJ-T</a:t>
            </a:r>
          </a:p>
        </p:txBody>
      </p:sp>
      <p:sp>
        <p:nvSpPr>
          <p:cNvPr id="81" name="sketch line">
            <a:extLst>
              <a:ext uri="{FF2B5EF4-FFF2-40B4-BE49-F238E27FC236}">
                <a16:creationId xmlns:a16="http://schemas.microsoft.com/office/drawing/2014/main" id="{59FA8C2E-A5A7-4490-927A-7CD58343E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35331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51ECF-5B74-7A5B-78E6-C7EC5B4A58EA}"/>
              </a:ext>
            </a:extLst>
          </p:cNvPr>
          <p:cNvSpPr txBox="1"/>
          <p:nvPr/>
        </p:nvSpPr>
        <p:spPr>
          <a:xfrm>
            <a:off x="4474462" y="630936"/>
            <a:ext cx="7074409" cy="146304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FFFFFF"/>
                </a:solidFill>
                <a:cs typeface="Calibri"/>
              </a:rPr>
              <a:t>Good at Connecting with Others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bg1"/>
                </a:solidFill>
                <a:ea typeface="+mn-lt"/>
                <a:cs typeface="+mn-lt"/>
              </a:rPr>
              <a:t>Reluctant to Innovate or Improvise</a:t>
            </a:r>
            <a:endParaRPr lang="en-US" sz="2200">
              <a:solidFill>
                <a:schemeClr val="bg1"/>
              </a:solidFill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A5F022-B733-E42B-1CDF-8098912C23CD}"/>
              </a:ext>
            </a:extLst>
          </p:cNvPr>
          <p:cNvSpPr txBox="1"/>
          <p:nvPr/>
        </p:nvSpPr>
        <p:spPr>
          <a:xfrm>
            <a:off x="9232780" y="328882"/>
            <a:ext cx="274014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err="1">
                <a:solidFill>
                  <a:schemeClr val="bg1"/>
                </a:solidFill>
                <a:cs typeface="Calibri"/>
              </a:rPr>
              <a:t>Dinand</a:t>
            </a:r>
            <a:r>
              <a:rPr lang="en-US" sz="2800">
                <a:solidFill>
                  <a:schemeClr val="bg1"/>
                </a:solidFill>
                <a:cs typeface="Calibri"/>
              </a:rPr>
              <a:t> van Neste</a:t>
            </a:r>
          </a:p>
        </p:txBody>
      </p:sp>
      <p:pic>
        <p:nvPicPr>
          <p:cNvPr id="15" name="Picture 16" descr="A screenshot of a computer&#10;&#10;Description automatically generated">
            <a:extLst>
              <a:ext uri="{FF2B5EF4-FFF2-40B4-BE49-F238E27FC236}">
                <a16:creationId xmlns:a16="http://schemas.microsoft.com/office/drawing/2014/main" id="{C8746D1A-36B3-4E10-A4B8-80398AC83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834" y="3095310"/>
            <a:ext cx="7042029" cy="342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50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51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FFFF81-E009-65FF-B4B6-597387795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498" y="655128"/>
            <a:ext cx="4613919" cy="14996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Persoonlijkheden: Safae – test 1 </a:t>
            </a:r>
          </a:p>
        </p:txBody>
      </p:sp>
      <p:sp>
        <p:nvSpPr>
          <p:cNvPr id="79" name="Rectangle 53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57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85022836-E8BD-D0C0-864D-32CBBF120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837" y="150680"/>
            <a:ext cx="5586942" cy="2975046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1D5AC451-F093-D2E6-974E-C17064A25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204" y="3556136"/>
            <a:ext cx="5586942" cy="2975046"/>
          </a:xfrm>
          <a:prstGeom prst="rect">
            <a:avLst/>
          </a:prstGeom>
        </p:spPr>
      </p:pic>
      <p:pic>
        <p:nvPicPr>
          <p:cNvPr id="5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AC86F76-D11B-DA31-AB40-85CCC3737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9838" y="3556136"/>
            <a:ext cx="5586942" cy="297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47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1BE83B-68B0-39CE-B756-2A39BF92D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>
                <a:solidFill>
                  <a:srgbClr val="FFFFFF"/>
                </a:solidFill>
              </a:rPr>
              <a:t>Persoonlijkheiden: </a:t>
            </a:r>
            <a:br>
              <a:rPr lang="en-US" sz="3000">
                <a:solidFill>
                  <a:srgbClr val="FFFFFF"/>
                </a:solidFill>
              </a:rPr>
            </a:br>
            <a:r>
              <a:rPr lang="en-US" sz="3000">
                <a:solidFill>
                  <a:srgbClr val="FFFFFF"/>
                </a:solidFill>
              </a:rPr>
              <a:t>Safae- test 2</a:t>
            </a:r>
          </a:p>
        </p:txBody>
      </p:sp>
      <p:cxnSp>
        <p:nvCxnSpPr>
          <p:cNvPr id="22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4538EA98-0C4E-F4F4-8266-5250393DF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67" y="2972999"/>
            <a:ext cx="5455917" cy="2905275"/>
          </a:xfrm>
          <a:prstGeom prst="rect">
            <a:avLst/>
          </a:prstGeom>
        </p:spPr>
      </p:pic>
      <p:cxnSp>
        <p:nvCxnSpPr>
          <p:cNvPr id="23" name="Straight Connector 1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">
            <a:extLst>
              <a:ext uri="{FF2B5EF4-FFF2-40B4-BE49-F238E27FC236}">
                <a16:creationId xmlns:a16="http://schemas.microsoft.com/office/drawing/2014/main" id="{DA827969-E7C7-CFD3-E63A-8AAF90AE2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073" y="2972999"/>
            <a:ext cx="5455917" cy="29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84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Eén in een menigte">
            <a:extLst>
              <a:ext uri="{FF2B5EF4-FFF2-40B4-BE49-F238E27FC236}">
                <a16:creationId xmlns:a16="http://schemas.microsoft.com/office/drawing/2014/main" id="{8F67B2D4-6395-FFE5-8A2E-5E32B57D10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43" r="9093" b="10431"/>
          <a:stretch/>
        </p:blipFill>
        <p:spPr>
          <a:xfrm>
            <a:off x="2562726" y="1"/>
            <a:ext cx="9629274" cy="6857999"/>
          </a:xfrm>
          <a:prstGeom prst="rect">
            <a:avLst/>
          </a:prstGeom>
        </p:spPr>
      </p:pic>
      <p:sp>
        <p:nvSpPr>
          <p:cNvPr id="36" name="Freeform: Shape 21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: Shape 23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A237C1-AF9E-FC09-46C2-08038B8C6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42006"/>
            <a:ext cx="3879232" cy="22481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Wat maakt een persoon succesvol?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47DF7C8-D020-ACC3-D831-7A75722F4FE5}"/>
              </a:ext>
            </a:extLst>
          </p:cNvPr>
          <p:cNvSpPr txBox="1"/>
          <p:nvPr/>
        </p:nvSpPr>
        <p:spPr>
          <a:xfrm>
            <a:off x="804672" y="2906972"/>
            <a:ext cx="3303304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Doelen stellen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Doorzettingsvermogen</a:t>
            </a:r>
            <a:endParaRPr lang="nl-NL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>
                <a:cs typeface="Calibri"/>
              </a:rPr>
              <a:t>Motivatie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err="1">
                <a:cs typeface="Calibri"/>
              </a:rPr>
              <a:t>Positiviteit</a:t>
            </a:r>
            <a:r>
              <a:rPr lang="nl-NL">
                <a:cs typeface="Calibri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>
                <a:cs typeface="Calibri"/>
              </a:rPr>
              <a:t>Invloed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4711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987011-5A02-8DF2-B842-0DDFE25DA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Bronvermelding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DB2305-B955-F4D7-EB35-36BE5733A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>
                <a:hlinkClick r:id="rId2"/>
              </a:rPr>
              <a:t>https://www.sportscience.blog/2016/12/02/waarom-is-max-verstappen-zo-goed</a:t>
            </a:r>
            <a:endParaRPr lang="nl-NL"/>
          </a:p>
          <a:p>
            <a:r>
              <a:rPr lang="nl-NL">
                <a:hlinkClick r:id="rId3"/>
              </a:rPr>
              <a:t>https://www.16personalities.com/nl</a:t>
            </a:r>
            <a:endParaRPr lang="nl-NL"/>
          </a:p>
          <a:p>
            <a:r>
              <a:rPr lang="nl-NL">
                <a:hlinkClick r:id="rId4"/>
              </a:rPr>
              <a:t>https://www.123test.nl/</a:t>
            </a:r>
            <a:endParaRPr lang="nl-NL"/>
          </a:p>
          <a:p>
            <a:r>
              <a:rPr lang="nl-NL">
                <a:hlinkClick r:id="rId5"/>
              </a:rPr>
              <a:t>https://www.nrc.nl/brandedcontent/carriere/de-7-eigenschappen-van-meer-succesvolle-mensen</a:t>
            </a:r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967668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Kantoorthema</vt:lpstr>
      <vt:lpstr>Max Verstappen</vt:lpstr>
      <vt:lpstr>Persoonlijkheid: Arif</vt:lpstr>
      <vt:lpstr>Persoonlijkheid: Ian</vt:lpstr>
      <vt:lpstr>Consul Personality ESFJ-A / ESFJ-T</vt:lpstr>
      <vt:lpstr>Persoonlijkheden: Safae – test 1 </vt:lpstr>
      <vt:lpstr>Persoonlijkheiden:  Safae- test 2</vt:lpstr>
      <vt:lpstr>Wat maakt een persoon succesvol?</vt:lpstr>
      <vt:lpstr>Bronvermelding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 Verstappen</dc:title>
  <dc:creator>Valk, I.J. (Ian)</dc:creator>
  <cp:revision>7</cp:revision>
  <dcterms:created xsi:type="dcterms:W3CDTF">2022-09-09T13:43:49Z</dcterms:created>
  <dcterms:modified xsi:type="dcterms:W3CDTF">2022-09-27T11:50:35Z</dcterms:modified>
</cp:coreProperties>
</file>